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DB71F-A7F2-4A15-B24F-47D39993FB02}" type="datetimeFigureOut">
              <a:rPr lang="es-ES_tradnl" smtClean="0"/>
              <a:t>25/10/2010</a:t>
            </a:fld>
            <a:endParaRPr lang="es-ES_tradnl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42F8-4615-4C2B-BB26-7996FAF90D4B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DB71F-A7F2-4A15-B24F-47D39993FB02}" type="datetimeFigureOut">
              <a:rPr lang="es-ES_tradnl" smtClean="0"/>
              <a:t>25/10/2010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42F8-4615-4C2B-BB26-7996FAF90D4B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DB71F-A7F2-4A15-B24F-47D39993FB02}" type="datetimeFigureOut">
              <a:rPr lang="es-ES_tradnl" smtClean="0"/>
              <a:t>25/10/2010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42F8-4615-4C2B-BB26-7996FAF90D4B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DB71F-A7F2-4A15-B24F-47D39993FB02}" type="datetimeFigureOut">
              <a:rPr lang="es-ES_tradnl" smtClean="0"/>
              <a:t>25/10/2010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42F8-4615-4C2B-BB26-7996FAF90D4B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DB71F-A7F2-4A15-B24F-47D39993FB02}" type="datetimeFigureOut">
              <a:rPr lang="es-ES_tradnl" smtClean="0"/>
              <a:t>25/10/2010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42F8-4615-4C2B-BB26-7996FAF90D4B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DB71F-A7F2-4A15-B24F-47D39993FB02}" type="datetimeFigureOut">
              <a:rPr lang="es-ES_tradnl" smtClean="0"/>
              <a:t>25/10/2010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42F8-4615-4C2B-BB26-7996FAF90D4B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DB71F-A7F2-4A15-B24F-47D39993FB02}" type="datetimeFigureOut">
              <a:rPr lang="es-ES_tradnl" smtClean="0"/>
              <a:t>25/10/2010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42F8-4615-4C2B-BB26-7996FAF90D4B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DB71F-A7F2-4A15-B24F-47D39993FB02}" type="datetimeFigureOut">
              <a:rPr lang="es-ES_tradnl" smtClean="0"/>
              <a:t>25/10/2010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42F8-4615-4C2B-BB26-7996FAF90D4B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DB71F-A7F2-4A15-B24F-47D39993FB02}" type="datetimeFigureOut">
              <a:rPr lang="es-ES_tradnl" smtClean="0"/>
              <a:t>25/10/2010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42F8-4615-4C2B-BB26-7996FAF90D4B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DB71F-A7F2-4A15-B24F-47D39993FB02}" type="datetimeFigureOut">
              <a:rPr lang="es-ES_tradnl" smtClean="0"/>
              <a:t>25/10/2010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42F8-4615-4C2B-BB26-7996FAF90D4B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DB71F-A7F2-4A15-B24F-47D39993FB02}" type="datetimeFigureOut">
              <a:rPr lang="es-ES_tradnl" smtClean="0"/>
              <a:t>25/10/2010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B1E42F8-4615-4C2B-BB26-7996FAF90D4B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9FDB71F-A7F2-4A15-B24F-47D39993FB02}" type="datetimeFigureOut">
              <a:rPr lang="es-ES_tradnl" smtClean="0"/>
              <a:t>25/10/2010</a:t>
            </a:fld>
            <a:endParaRPr lang="es-ES_tradnl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1E42F8-4615-4C2B-BB26-7996FAF90D4B}" type="slidenum">
              <a:rPr lang="es-ES_tradnl" smtClean="0"/>
              <a:t>‹Nº›</a:t>
            </a:fld>
            <a:endParaRPr lang="es-ES_tradnl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15008" y="2276872"/>
            <a:ext cx="8928992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stellar" pitchFamily="18" charset="0"/>
              </a:rPr>
              <a:t>LOS DERECHOS HUMANOS</a:t>
            </a:r>
          </a:p>
          <a:p>
            <a:pPr algn="ctr"/>
            <a:endParaRPr lang="es-E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astellar" pitchFamily="18" charset="0"/>
            </a:endParaRPr>
          </a:p>
          <a:p>
            <a:pPr algn="ctr"/>
            <a:r>
              <a:rPr lang="es-E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stellar" pitchFamily="18" charset="0"/>
              </a:rPr>
              <a:t>	</a:t>
            </a:r>
            <a:r>
              <a:rPr lang="es-E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stellar" pitchFamily="18" charset="0"/>
              </a:rPr>
              <a:t>			</a:t>
            </a:r>
          </a:p>
          <a:p>
            <a:pPr algn="ctr"/>
            <a:r>
              <a:rPr lang="es-E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stellar" pitchFamily="18" charset="0"/>
              </a:rPr>
              <a:t>	</a:t>
            </a:r>
            <a:r>
              <a:rPr lang="es-E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stellar" pitchFamily="18" charset="0"/>
              </a:rPr>
              <a:t>					</a:t>
            </a:r>
            <a:r>
              <a:rPr lang="es-ES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stellar" pitchFamily="18" charset="0"/>
              </a:rPr>
              <a:t>Alumnado 6ºa</a:t>
            </a:r>
            <a:endParaRPr lang="es-E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astellar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X:\RELIGIÓN CATÓLICA\los derechos humanos 6ºA\religion 6ºA\CM4ºT31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08720"/>
            <a:ext cx="7077075" cy="5135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X:\RELIGIÓN CATÓLICA\los derechos humanos 6ºA\religion 6ºA\CM4ºT3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836712"/>
            <a:ext cx="7186612" cy="53038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X:\RELIGIÓN CATÓLICA\los derechos humanos 6ºA\religion 6ºA\CM4ºT31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7900" y="850900"/>
            <a:ext cx="7186613" cy="51546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X:\RELIGIÓN CATÓLICA\los derechos humanos 6ºA\religion 6ºA\CM4ºT31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2"/>
            <a:ext cx="7623176" cy="5337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X:\RELIGIÓN CATÓLICA\los derechos humanos 6ºA\religion 6ºA\CM4ºT31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96752"/>
            <a:ext cx="7421563" cy="5157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</TotalTime>
  <Words>3</Words>
  <Application>Microsoft Office PowerPoint</Application>
  <PresentationFormat>Presentación en pantalla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Flujo</vt:lpstr>
      <vt:lpstr>Diapositiva 1</vt:lpstr>
      <vt:lpstr>Diapositiva 2</vt:lpstr>
      <vt:lpstr>Diapositiva 3</vt:lpstr>
      <vt:lpstr>Diapositiva 4</vt:lpstr>
      <vt:lpstr>Diapositiva 5</vt:lpstr>
      <vt:lpstr>Diapositiva 6</vt:lpstr>
    </vt:vector>
  </TitlesOfParts>
  <Company>Gobierno de Canarias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Proyecto Medusa</dc:creator>
  <cp:lastModifiedBy>Proyecto Medusa</cp:lastModifiedBy>
  <cp:revision>3</cp:revision>
  <dcterms:created xsi:type="dcterms:W3CDTF">2010-10-25T08:57:37Z</dcterms:created>
  <dcterms:modified xsi:type="dcterms:W3CDTF">2010-10-25T09:20:41Z</dcterms:modified>
</cp:coreProperties>
</file>